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3" autoAdjust="0"/>
    <p:restoredTop sz="94660"/>
  </p:normalViewPr>
  <p:slideViewPr>
    <p:cSldViewPr snapToGrid="0">
      <p:cViewPr varScale="1">
        <p:scale>
          <a:sx n="69" d="100"/>
          <a:sy n="69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855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581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933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97932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3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5087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828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6441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20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840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93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41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873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146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200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63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18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9E0CD-254B-4167-BCE2-DBBD058D28AE}" type="datetimeFigureOut">
              <a:rPr lang="en-US" smtClean="0"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D2AC3F-BC16-45F0-A2CF-F330F3AB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575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07753-D56E-4E90-85F9-9B4490294B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D02790-DB2B-41DC-80D0-08D9BAAE8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1803405"/>
            <a:ext cx="9448800" cy="2643904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LOK SABHA ANALYSIS 2019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3F26472-98B7-44DA-B2B7-7788B15ECA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1237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666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60"/>
    </mc:Choice>
    <mc:Fallback>
      <p:transition spd="slow" advTm="6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C266F-1EB1-4D16-8413-7291B1187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3491" y="1942009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THANK YOU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552A51A-9760-4B6D-8D9D-7136AB2699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09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88"/>
    </mc:Choice>
    <mc:Fallback>
      <p:transition spd="slow" advTm="91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C62AB-3F7D-4B83-B564-C0DA8EA9E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BCF66-2BE5-4CA8-A794-7193675DC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5600" y="1988126"/>
            <a:ext cx="9691254" cy="402412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4400" dirty="0"/>
              <a:t>EDUCATION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4400" dirty="0"/>
              <a:t>STATE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4400" dirty="0"/>
              <a:t>PARTY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4400" dirty="0"/>
              <a:t>CONSULTANCY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31B593-FC83-480F-BEC7-1ECD9FBE22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4385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46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94"/>
    </mc:Choice>
    <mc:Fallback>
      <p:transition spd="slow" advTm="6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99DBE5-0BAF-4BA6-8745-AD08FBA04E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4" r="1139"/>
          <a:stretch/>
        </p:blipFill>
        <p:spPr>
          <a:xfrm>
            <a:off x="1433945" y="1246909"/>
            <a:ext cx="10395857" cy="5237017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2A122EA-F76B-435B-A27B-4D93C0B006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193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68"/>
    </mc:Choice>
    <mc:Fallback>
      <p:transition spd="slow" advTm="245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4029D4-2EDA-4DDD-A3DB-96BEBAA441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945" y="955964"/>
            <a:ext cx="9698182" cy="5527963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58039BD-F8AC-4F13-8D4C-D67375B7EA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207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90"/>
    </mc:Choice>
    <mc:Fallback>
      <p:transition spd="slow" advTm="26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0B161A-0F1D-4925-903B-15E7AE21B0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382" y="1080655"/>
            <a:ext cx="9573491" cy="5403272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25BFEF5-C050-4679-B4F5-54B2B66D5F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634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29"/>
    </mc:Choice>
    <mc:Fallback>
      <p:transition spd="slow" advTm="40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DFAC71-7675-4139-9483-285B77D3AC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327" y="1163781"/>
            <a:ext cx="10584873" cy="5375564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54DBD4D-D450-47CF-9ADD-0AD98B65E7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967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24"/>
    </mc:Choice>
    <mc:Fallback>
      <p:transition spd="slow" advTm="13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A0E36D-62D1-4544-9871-A01C64C810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56" y="955964"/>
            <a:ext cx="10293926" cy="5569527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414D24A-16D3-417F-A68C-A7A603DFB4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10985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19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65"/>
    </mc:Choice>
    <mc:Fallback>
      <p:transition spd="slow" advTm="21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3C594E-E845-4965-96ED-8FA553C333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055" y="1039091"/>
            <a:ext cx="10571019" cy="5179147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CBAB78A-F09B-41B0-A30B-B4A5AF86EA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187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49"/>
    </mc:Choice>
    <mc:Fallback>
      <p:transition spd="slow" advTm="135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B31428-3A92-490B-8E51-184805C6AB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69819"/>
            <a:ext cx="10404764" cy="5569525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99AC0EA-B5EB-4189-A4C0-4B3B423723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47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55"/>
    </mc:Choice>
    <mc:Fallback>
      <p:transition spd="slow" advTm="18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150</TotalTime>
  <Words>11</Words>
  <Application>Microsoft Office PowerPoint</Application>
  <PresentationFormat>Widescreen</PresentationFormat>
  <Paragraphs>8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</vt:lpstr>
      <vt:lpstr>Vapor Trail</vt:lpstr>
      <vt:lpstr> 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ADMIN</dc:creator>
  <cp:lastModifiedBy>ADMIN</cp:lastModifiedBy>
  <cp:revision>21</cp:revision>
  <dcterms:created xsi:type="dcterms:W3CDTF">2023-10-13T08:35:36Z</dcterms:created>
  <dcterms:modified xsi:type="dcterms:W3CDTF">2023-10-14T12:51:49Z</dcterms:modified>
</cp:coreProperties>
</file>

<file path=docProps/thumbnail.jpeg>
</file>